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117" d="100"/>
          <a:sy n="117" d="100"/>
        </p:scale>
        <p:origin x="6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8/14/2023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8/14/2023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vp_calc_NJ2020</a:t>
            </a:r>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a:p>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828821" y="4317522"/>
            <a:ext cx="5524979" cy="1859441"/>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if we want visualization =&gt; index of bacterial endpoint instead of </a:t>
            </a:r>
            <a:r>
              <a:rPr lang="en-US" dirty="0" err="1"/>
              <a:t>timerange</a:t>
            </a:r>
            <a:r>
              <a:rPr lang="en-US" dirty="0"/>
              <a:t> is returned</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7" name="Tijdelijke aanduiding voor inhoud 6">
            <a:extLst>
              <a:ext uri="{FF2B5EF4-FFF2-40B4-BE49-F238E27FC236}">
                <a16:creationId xmlns:a16="http://schemas.microsoft.com/office/drawing/2014/main" id="{BEE831E0-1369-19B6-71DB-BA46AE5D971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253" y="874174"/>
            <a:ext cx="5109652" cy="5109652"/>
          </a:xfrm>
        </p:spPr>
      </p:pic>
      <p:pic>
        <p:nvPicPr>
          <p:cNvPr id="9" name="Graphic 8">
            <a:extLst>
              <a:ext uri="{FF2B5EF4-FFF2-40B4-BE49-F238E27FC236}">
                <a16:creationId xmlns:a16="http://schemas.microsoft.com/office/drawing/2014/main" id="{B0313A30-BB64-050D-FD5C-2C6D7C9E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3865" y="874173"/>
            <a:ext cx="5109653" cy="5109653"/>
          </a:xfrm>
          <a:prstGeom prst="rect">
            <a:avLst/>
          </a:prstGeo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dirty="0"/>
              <a:t>All data manipulations are now in the function</a:t>
            </a:r>
          </a:p>
          <a:p>
            <a:pPr lvl="1"/>
            <a:r>
              <a:rPr lang="en-US" dirty="0"/>
              <a:t>For visualization also just one </a:t>
            </a:r>
            <a:r>
              <a:rPr lang="en-US" dirty="0" err="1"/>
              <a:t>ggplot</a:t>
            </a:r>
            <a:r>
              <a:rPr lang="en-US" dirty="0"/>
              <a:t> object =&gt; multiple legend made with </a:t>
            </a:r>
            <a:r>
              <a:rPr lang="en-US" dirty="0" err="1"/>
              <a:t>ggnewscale</a:t>
            </a:r>
            <a:r>
              <a:rPr lang="en-US" dirty="0"/>
              <a:t>::</a:t>
            </a:r>
            <a:r>
              <a:rPr lang="en-US" dirty="0" err="1"/>
              <a:t>new_scale_color</a:t>
            </a:r>
            <a:r>
              <a:rPr lang="en-US" dirty="0"/>
              <a:t>() =&gt; collision rates, difference line and bacterial endpoint =&gt; not really clear why timepoints 9 and 12 were changed to 17 and 20</a:t>
            </a:r>
          </a:p>
          <a:p>
            <a:pPr lvl="1"/>
            <a:r>
              <a:rPr lang="en-US" dirty="0"/>
              <a:t>Added the percentual decrease in collision rates between the test sample (T0) and the original seawater sample (WW) =&gt; NJ2020_abundance.csv consist of the original abundances for each experiment (</a:t>
            </a:r>
            <a:r>
              <a:rPr lang="en-US" dirty="0" err="1"/>
              <a:t>WW_sample</a:t>
            </a:r>
            <a:r>
              <a:rPr lang="en-US" dirty="0"/>
              <a:t>)</a:t>
            </a:r>
          </a:p>
          <a:p>
            <a:pPr lvl="1"/>
            <a:r>
              <a:rPr lang="en-US"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9" name="Tijdelijke aanduiding voor inhoud 8">
            <a:extLst>
              <a:ext uri="{FF2B5EF4-FFF2-40B4-BE49-F238E27FC236}">
                <a16:creationId xmlns:a16="http://schemas.microsoft.com/office/drawing/2014/main" id="{11560949-85C1-924B-BA9F-F64EEED105FF}"/>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02720" y="1085917"/>
            <a:ext cx="8786559" cy="4686165"/>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749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1531</TotalTime>
  <Words>1661</Words>
  <Application>Microsoft Office PowerPoint</Application>
  <PresentationFormat>Breedbeeld</PresentationFormat>
  <Paragraphs>94</Paragraphs>
  <Slides>41</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41</vt:i4>
      </vt:variant>
    </vt:vector>
  </HeadingPairs>
  <TitlesOfParts>
    <vt:vector size="45"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23</cp:revision>
  <dcterms:created xsi:type="dcterms:W3CDTF">2023-08-09T07:00:54Z</dcterms:created>
  <dcterms:modified xsi:type="dcterms:W3CDTF">2023-08-14T13:06:16Z</dcterms:modified>
</cp:coreProperties>
</file>